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91EF19-C3DF-4F91-A3A4-A30836C894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BC3E58C-B779-4CF6-8C97-2BFD459820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EA76C41-E726-4226-8520-9CC83905D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020B3-D146-4990-AD93-AE5406898D6A}" type="datetimeFigureOut">
              <a:rPr lang="nl-BE" smtClean="0"/>
              <a:t>13/05/2019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D8B8645-1A29-4795-AC96-98CB63D46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0FF8AB5-F208-4789-9801-BFAB98F74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936FB-7FDC-4417-BB44-37EB561C8D1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72733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E4E041-6468-4DD5-8DE2-AA4A3ACA3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CE6EB635-218B-4EC9-A1A4-1C0F503E74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F8907DC-A94E-4421-9DDA-B5C91D50F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020B3-D146-4990-AD93-AE5406898D6A}" type="datetimeFigureOut">
              <a:rPr lang="nl-BE" smtClean="0"/>
              <a:t>13/05/2019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2DE990B-8C0B-4C36-A26D-9BF434792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DDD36A1-79EC-4021-8ABF-0CC2F9C8B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936FB-7FDC-4417-BB44-37EB561C8D1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84287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93D6B0A6-D076-4DED-AE6D-E6C9385042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7864A9E6-06D1-47EA-9662-DD6B413455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EF5D465-9E64-4A48-B0BE-028FAD761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020B3-D146-4990-AD93-AE5406898D6A}" type="datetimeFigureOut">
              <a:rPr lang="nl-BE" smtClean="0"/>
              <a:t>13/05/2019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CE66E96-08CC-4674-A563-2F7466749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4A31FF5-D196-4A93-B166-65DE5118C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936FB-7FDC-4417-BB44-37EB561C8D1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4817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AAC5BD-5994-4DC2-83CA-F8CAC9604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A09EDD3-CB2E-40F2-B7E5-893DFB83EF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CCB70CB-5A97-4E8B-BD59-0F15B6EF2E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020B3-D146-4990-AD93-AE5406898D6A}" type="datetimeFigureOut">
              <a:rPr lang="nl-BE" smtClean="0"/>
              <a:t>13/05/2019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45B9C80-6BFB-4B68-BAA4-BB7C676C3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CD5AACA-33C0-49FA-9CFA-0DE47AC82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936FB-7FDC-4417-BB44-37EB561C8D1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81079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E1B4F9-8911-465F-A667-38F4168570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141182B-BEA7-4E45-9693-01D5263C2C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FBBE07E-3C15-4542-B1CA-F6509326B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020B3-D146-4990-AD93-AE5406898D6A}" type="datetimeFigureOut">
              <a:rPr lang="nl-BE" smtClean="0"/>
              <a:t>13/05/2019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AF4ACEC-C80D-44C3-8C0F-85BE7B611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2AD0C4C-4267-454C-BA7E-389731CD8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936FB-7FDC-4417-BB44-37EB561C8D1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35298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04AE8D-F634-4267-BBC7-9C2E0AE3DD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25C3DBE-6382-4FD8-9FA5-795C26AB82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F4635ED-A17D-4FA2-83FC-F781761A81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9C1028B-D56E-4C94-9EBE-53C3AB387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020B3-D146-4990-AD93-AE5406898D6A}" type="datetimeFigureOut">
              <a:rPr lang="nl-BE" smtClean="0"/>
              <a:t>13/05/2019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ADA742E-289F-4C04-8BFB-948640CCD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C2688570-05B0-4602-8E27-194CABFB1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936FB-7FDC-4417-BB44-37EB561C8D1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4679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4F913B-FD07-4025-B8CF-D8372A0E07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448AA21-E9B8-4D24-B028-375D30B635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C9669224-8AAA-404E-901A-8DA6ED0BD1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AB6EC646-CAB7-40CA-94A1-DD1FA30ECA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C0044CF-DFBA-4D51-8ED3-C953FCA13F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4AD6165E-D34F-4F24-BC6C-F2ACDD8D3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020B3-D146-4990-AD93-AE5406898D6A}" type="datetimeFigureOut">
              <a:rPr lang="nl-BE" smtClean="0"/>
              <a:t>13/05/2019</a:t>
            </a:fld>
            <a:endParaRPr lang="nl-BE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BD595622-0A67-4273-BEE7-37928189A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C01AD07C-E0BA-41A2-B60C-7E0F3F099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936FB-7FDC-4417-BB44-37EB561C8D1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648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65454AC-4792-4B1A-A9BB-0ED50C389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F60F3F09-7623-4236-A6F5-5B812644B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020B3-D146-4990-AD93-AE5406898D6A}" type="datetimeFigureOut">
              <a:rPr lang="nl-BE" smtClean="0"/>
              <a:t>13/05/2019</a:t>
            </a:fld>
            <a:endParaRPr lang="nl-BE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FA6FAFEF-5A89-4B4F-8381-E7FA1AB7D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7115DF51-F4FB-4B96-9DD9-7AFB82252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936FB-7FDC-4417-BB44-37EB561C8D1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48776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1C176B7E-5D6D-410B-ABC9-30254AEE2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020B3-D146-4990-AD93-AE5406898D6A}" type="datetimeFigureOut">
              <a:rPr lang="nl-BE" smtClean="0"/>
              <a:t>13/05/2019</a:t>
            </a:fld>
            <a:endParaRPr lang="nl-BE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B95CB62D-A777-444A-BE90-5F91BD8F93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45233CB3-FB06-421D-9153-37FF5D105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936FB-7FDC-4417-BB44-37EB561C8D1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32050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37B32B-A5E9-43CB-A3AE-473E07E35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7059948-63AD-4BF1-BA18-0E30C3D71F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52EE93C2-A530-49A1-B3BA-1ED3A347E6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4B63A7E-0E35-4F25-BB5B-80551561B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020B3-D146-4990-AD93-AE5406898D6A}" type="datetimeFigureOut">
              <a:rPr lang="nl-BE" smtClean="0"/>
              <a:t>13/05/2019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04035EB-583E-4E1B-BB32-92341679F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F690F63-F1DE-4B9F-99B5-C15E0A702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936FB-7FDC-4417-BB44-37EB561C8D1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465551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992F72-491E-49F1-A73A-D403AA3347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980197CF-F107-46AE-8E69-4CF2146E69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C968434E-7BF6-4497-80A1-B07CCBA775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12623C2-B9D0-4DA6-8D25-5A242EBAE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020B3-D146-4990-AD93-AE5406898D6A}" type="datetimeFigureOut">
              <a:rPr lang="nl-BE" smtClean="0"/>
              <a:t>13/05/2019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A9EF605-8B3D-43CC-8892-13E4128D2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6FAEB8E-AF8A-4C95-AA68-6C039ED58F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936FB-7FDC-4417-BB44-37EB561C8D1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22882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D74162DD-3CB2-4C79-96A7-4E976F5DCF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AAEB2E8-6197-4F00-8109-544518B094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F9A65F2-4FEC-4BFD-B124-17C172A3B6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020B3-D146-4990-AD93-AE5406898D6A}" type="datetimeFigureOut">
              <a:rPr lang="nl-BE" smtClean="0"/>
              <a:t>13/05/2019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7F602C9-EE31-489A-8659-9EC5843FF8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CF01BEA-341F-461E-B75B-C2E7A43FF8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2936FB-7FDC-4417-BB44-37EB561C8D1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63622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5C07B5-7CAD-4D5D-A81D-C6B0FF8F6D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09995"/>
            <a:ext cx="9144000" cy="1016538"/>
          </a:xfrm>
        </p:spPr>
        <p:txBody>
          <a:bodyPr>
            <a:normAutofit fontScale="90000"/>
          </a:bodyPr>
          <a:lstStyle/>
          <a:p>
            <a:r>
              <a:rPr lang="nl-BE" sz="8000" dirty="0">
                <a:latin typeface="Kristen ITC" panose="03050502040202030202" pitchFamily="66" charset="0"/>
              </a:rPr>
              <a:t>Buddy’s</a:t>
            </a:r>
            <a:endParaRPr lang="nl-BE" dirty="0">
              <a:latin typeface="Kristen ITC" panose="03050502040202030202" pitchFamily="66" charset="0"/>
            </a:endParaRPr>
          </a:p>
        </p:txBody>
      </p:sp>
      <p:pic>
        <p:nvPicPr>
          <p:cNvPr id="1028" name="Picture 4" descr="Gerelateerde afbeelding">
            <a:extLst>
              <a:ext uri="{FF2B5EF4-FFF2-40B4-BE49-F238E27FC236}">
                <a16:creationId xmlns:a16="http://schemas.microsoft.com/office/drawing/2014/main" id="{83F50C27-14D8-4083-8169-506AF72E79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607241" y="-783203"/>
            <a:ext cx="4365266" cy="8730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8903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B4204C77-1CE1-48FB-BF2F-6CB11EE3B2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5306" y="439309"/>
            <a:ext cx="9379869" cy="5979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91759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627D51-1CF2-47CB-AE19-3783B5087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BE" dirty="0">
                <a:latin typeface="Kristen ITC" panose="03050502040202030202" pitchFamily="66" charset="0"/>
              </a:rPr>
              <a:t>De buddy’s voor deze les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51A533B-A83B-4067-A974-4344024F95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244" y="1703416"/>
            <a:ext cx="477277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BE" sz="4800" b="1" u="sng" dirty="0"/>
              <a:t>3</a:t>
            </a:r>
            <a:r>
              <a:rPr lang="nl-BE" sz="4800" b="1" u="sng" baseline="30000" dirty="0"/>
              <a:t>de</a:t>
            </a:r>
            <a:r>
              <a:rPr lang="nl-BE" sz="4800" b="1" u="sng" dirty="0"/>
              <a:t> leerjaar</a:t>
            </a:r>
          </a:p>
        </p:txBody>
      </p:sp>
      <p:sp>
        <p:nvSpPr>
          <p:cNvPr id="4" name="Tijdelijke aanduiding voor inhoud 2">
            <a:extLst>
              <a:ext uri="{FF2B5EF4-FFF2-40B4-BE49-F238E27FC236}">
                <a16:creationId xmlns:a16="http://schemas.microsoft.com/office/drawing/2014/main" id="{1AE10DFE-3F99-49D4-8E58-3C48F4EA7404}"/>
              </a:ext>
            </a:extLst>
          </p:cNvPr>
          <p:cNvSpPr txBox="1">
            <a:spLocks/>
          </p:cNvSpPr>
          <p:nvPr/>
        </p:nvSpPr>
        <p:spPr>
          <a:xfrm>
            <a:off x="6596270" y="1762015"/>
            <a:ext cx="533863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nl-BE" sz="4800" b="1" u="sng" dirty="0"/>
              <a:t>4</a:t>
            </a:r>
            <a:r>
              <a:rPr lang="nl-BE" sz="4800" b="1" u="sng" baseline="30000" dirty="0"/>
              <a:t>de</a:t>
            </a:r>
            <a:r>
              <a:rPr lang="nl-BE" sz="4800" b="1" u="sng" dirty="0"/>
              <a:t> leerjaar</a:t>
            </a:r>
          </a:p>
        </p:txBody>
      </p:sp>
    </p:spTree>
    <p:extLst>
      <p:ext uri="{BB962C8B-B14F-4D97-AF65-F5344CB8AC3E}">
        <p14:creationId xmlns:p14="http://schemas.microsoft.com/office/powerpoint/2010/main" val="5216215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6A2EE1-18E4-457E-9939-189B83887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l-BE" sz="6000" dirty="0">
                <a:latin typeface="Kristen ITC" panose="03050502040202030202" pitchFamily="66" charset="0"/>
              </a:rPr>
              <a:t>Afspraken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52FB1DC-4B6C-4CA5-9C4F-B46478D173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/>
              <a:t>Vraag eerst hulp aan je buddy. Pas als jullie het allebei niet weten, vraag je hulp aan de leerkracht. </a:t>
            </a:r>
          </a:p>
          <a:p>
            <a:endParaRPr lang="nl-BE" dirty="0"/>
          </a:p>
          <a:p>
            <a:r>
              <a:rPr lang="nl-BE" dirty="0"/>
              <a:t>Vraag aan de andere waarmee je hem/haar kan helpen. </a:t>
            </a:r>
          </a:p>
          <a:p>
            <a:endParaRPr lang="nl-BE" dirty="0"/>
          </a:p>
          <a:p>
            <a:r>
              <a:rPr lang="nl-BE" dirty="0"/>
              <a:t>Zeg niet gewoon het antwoord, maar geef uitleg.</a:t>
            </a:r>
          </a:p>
          <a:p>
            <a:endParaRPr lang="nl-BE" dirty="0"/>
          </a:p>
          <a:p>
            <a:r>
              <a:rPr lang="nl-BE" dirty="0"/>
              <a:t>Gebruik jullie spionnenstem.</a:t>
            </a:r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03951509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59</Words>
  <Application>Microsoft Office PowerPoint</Application>
  <PresentationFormat>Breedbeeld</PresentationFormat>
  <Paragraphs>12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Kristen ITC</vt:lpstr>
      <vt:lpstr>Kantoorthema</vt:lpstr>
      <vt:lpstr>Buddy’s</vt:lpstr>
      <vt:lpstr>PowerPoint-presentatie</vt:lpstr>
      <vt:lpstr>De buddy’s voor deze les</vt:lpstr>
      <vt:lpstr>Afspraken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Buddy’s</dc:title>
  <dc:creator>Lies Debaillie</dc:creator>
  <cp:lastModifiedBy>Lies Debaillie</cp:lastModifiedBy>
  <cp:revision>4</cp:revision>
  <dcterms:created xsi:type="dcterms:W3CDTF">2019-03-19T15:41:45Z</dcterms:created>
  <dcterms:modified xsi:type="dcterms:W3CDTF">2019-05-13T19:19:22Z</dcterms:modified>
</cp:coreProperties>
</file>