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5066D-37E3-4DB7-9A87-335374294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51B232-4EB9-4779-AF00-F70327F82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9565EC-9509-4C84-B449-63F297CC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BA9D30-9C17-40FA-BC2D-37E088AA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A779FB-2CD3-45AD-81FA-C402AD50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4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5ACC7-DD9C-49A7-8ACD-8BF03A87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1AF2DC-1E69-4968-9B4E-723B90A3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D75D58-78B3-41C4-8E22-027145C9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754083-B580-4FD8-BC00-A1E05045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5FF74F-6D7A-4537-9667-ACFEA532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9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BD1D492-2F1E-4364-966B-5F98242F3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AA021E-4FCF-401C-8828-9AB409B8D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006C9F-EDEA-44D2-81EF-A82CBF0B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83936-FAAD-4911-A5A9-B4559AAF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44C937-7575-4573-A65A-09761F8E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5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EF760-F88C-4DCF-8D96-68C02FD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843DEE-6363-4FD5-B50A-994854D5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95A884-E9F2-457B-A054-A6031179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74EDE6-05F1-478D-A43B-223B4C5C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2E24A7-E8D6-49A9-B7FF-381E7D5D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62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0E7F9-618C-4B14-AA09-353EFF81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38C4A2-B2D8-447A-B6BE-C569152C9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5F96B3-32E2-4B80-9372-B940F841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F9B67-A21C-4460-998E-69D6196A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85862-46B5-43D0-948A-F8D17959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8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77651-A208-4C52-A5AF-22233A65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FA514-08E8-4EB4-B84A-314AF732A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3137F7-E788-4198-BBEE-5D9ADF739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378BF9-F008-4C76-87A6-0E22E2A6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D0B2B0-1848-4BE1-8471-917FC5A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7C6E3E-9E2F-4CC8-AEED-21A6EA7F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584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7CC95-4B6F-4E4A-9971-74FC450A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3402DD-8B60-4214-A5FE-596712A1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567437-BAC4-420E-B409-901D279F5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15426C-D925-4D3F-8D55-9EF18ADF8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463C28-DA56-482A-9EF7-F0E9FF72D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AFB123-2E03-4459-8119-E6B7B8A7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1D1F8A-CE30-441E-8FB2-F7517929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BCF774-72D5-42A0-9DC3-24864023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46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BA734-E5AA-4492-B3E0-14F1F5A3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0A7BA4-5419-434D-A97B-2E0583ED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D638B6-558C-43E4-825B-244CB4E4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E36802-5282-4870-8842-8891B683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43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ACBC34-A428-4DD5-B964-79DEB359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2A0885-5BE3-4905-BD17-EBFB3104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5EB326-50E3-484F-A2E5-9A8C222C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91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D9B83-B816-48F7-BBC6-7F76CA5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74CAD-A4E1-456F-A2F0-969ECAE6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AD08A0-BB73-4A98-BC8E-586CC538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E51B19-F15E-471C-89F7-27ECE544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D30944-0DB0-4DE3-B953-D0E8985A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664B2D-AAD3-4395-A067-90485C44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9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9F4DC-85FC-4EB2-BCBD-1F26D42F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A567FA-4B7F-4BCE-BE55-002E16A62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F70D85-00AD-4250-839E-4DBFAE656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C9A5F0-90C3-495B-AF98-6ED3985B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12FE6B-A4D7-4468-AAE8-6A7D6473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CDFE7B-3788-45A4-BF1A-7DC5F82C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28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E9669B-7EA0-41B6-8AC9-6EEA3E11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B04BB7-2E60-4382-A964-7CB0D782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2EEE98-96CC-4B33-91C8-4FED01E75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CF48-BF88-4163-B392-18D5C8B26718}" type="datetimeFigureOut">
              <a:rPr lang="nl-BE" smtClean="0"/>
              <a:t>13/05/2019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08DB26-ABC9-41CC-BE66-A7685F076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7F5517-3D49-492E-ACD1-F38BD1725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E1B7-8DFE-446F-97A9-D66A3D1E8B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8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indianen cartoon">
            <a:extLst>
              <a:ext uri="{FF2B5EF4-FFF2-40B4-BE49-F238E27FC236}">
                <a16:creationId xmlns:a16="http://schemas.microsoft.com/office/drawing/2014/main" id="{5D925058-C1E9-49DD-93D3-5773C532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4767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8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de vredespijp">
            <a:extLst>
              <a:ext uri="{FF2B5EF4-FFF2-40B4-BE49-F238E27FC236}">
                <a16:creationId xmlns:a16="http://schemas.microsoft.com/office/drawing/2014/main" id="{401622CF-3C07-41D5-925E-8A57AAF8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38125"/>
            <a:ext cx="70675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3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hristoffel columbus">
            <a:extLst>
              <a:ext uri="{FF2B5EF4-FFF2-40B4-BE49-F238E27FC236}">
                <a16:creationId xmlns:a16="http://schemas.microsoft.com/office/drawing/2014/main" id="{D1B394E3-1B07-4FE4-8876-24059F10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66" y="320582"/>
            <a:ext cx="10051743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9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columbus reis">
            <a:extLst>
              <a:ext uri="{FF2B5EF4-FFF2-40B4-BE49-F238E27FC236}">
                <a16:creationId xmlns:a16="http://schemas.microsoft.com/office/drawing/2014/main" id="{8597DC72-9771-40AD-8BFA-E185A57E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260"/>
            <a:ext cx="9332291" cy="63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2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9399A-96DB-4BDB-8A00-034B1DAE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 Black" panose="020B0A04020102020204" pitchFamily="34" charset="0"/>
              </a:rPr>
              <a:t>De indianen van de prairie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6241B99F-4F47-41B4-BE67-988BF778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5" y="1457473"/>
            <a:ext cx="7477262" cy="51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3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44897-C5C7-4F3A-8550-73E0A43B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b="1" dirty="0">
                <a:latin typeface="Arial Black" panose="020B0A04020102020204" pitchFamily="34" charset="0"/>
              </a:rPr>
              <a:t>De prairie</a:t>
            </a:r>
          </a:p>
        </p:txBody>
      </p:sp>
      <p:pic>
        <p:nvPicPr>
          <p:cNvPr id="4098" name="Picture 2" descr="Afbeeldingsresultaat voor de prairie kaart">
            <a:extLst>
              <a:ext uri="{FF2B5EF4-FFF2-40B4-BE49-F238E27FC236}">
                <a16:creationId xmlns:a16="http://schemas.microsoft.com/office/drawing/2014/main" id="{4B5DE962-B344-40F4-A6C1-A75FD7AD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60" y="1287531"/>
            <a:ext cx="8842279" cy="54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1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rairie">
            <a:extLst>
              <a:ext uri="{FF2B5EF4-FFF2-40B4-BE49-F238E27FC236}">
                <a16:creationId xmlns:a16="http://schemas.microsoft.com/office/drawing/2014/main" id="{6C60A7E5-F9EF-45D6-8598-EA010C67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7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252A2-7E60-4063-BAD7-7E60B63F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 Black" panose="020B0A04020102020204" pitchFamily="34" charset="0"/>
              </a:rPr>
              <a:t>Brainstorm</a:t>
            </a:r>
          </a:p>
        </p:txBody>
      </p:sp>
      <p:pic>
        <p:nvPicPr>
          <p:cNvPr id="7170" name="Picture 2" descr="Gerelateerde afbeelding">
            <a:extLst>
              <a:ext uri="{FF2B5EF4-FFF2-40B4-BE49-F238E27FC236}">
                <a16:creationId xmlns:a16="http://schemas.microsoft.com/office/drawing/2014/main" id="{72A1B9E8-E02F-4690-90FA-6CF935C6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05" y="2489124"/>
            <a:ext cx="3864624" cy="40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6CEC5E7F-B99E-429F-8EE2-053F6BE458EF}"/>
              </a:ext>
            </a:extLst>
          </p:cNvPr>
          <p:cNvSpPr/>
          <p:nvPr/>
        </p:nvSpPr>
        <p:spPr>
          <a:xfrm>
            <a:off x="6183464" y="1482918"/>
            <a:ext cx="4256598" cy="2417197"/>
          </a:xfrm>
          <a:prstGeom prst="wedgeEllipseCallout">
            <a:avLst>
              <a:gd name="adj1" fmla="val -71829"/>
              <a:gd name="adj2" fmla="val 2894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dirty="0"/>
              <a:t>Wat weten jullie al over prairie-indianen?</a:t>
            </a:r>
          </a:p>
        </p:txBody>
      </p:sp>
    </p:spTree>
    <p:extLst>
      <p:ext uri="{BB962C8B-B14F-4D97-AF65-F5344CB8AC3E}">
        <p14:creationId xmlns:p14="http://schemas.microsoft.com/office/powerpoint/2010/main" val="369420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7138B-4069-4F23-8754-832067AA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 Black" panose="020B0A04020102020204" pitchFamily="34" charset="0"/>
              </a:rPr>
              <a:t>Groepsverdeling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E080BC-7069-4B7E-9251-49CE4373B58E}"/>
              </a:ext>
            </a:extLst>
          </p:cNvPr>
          <p:cNvSpPr txBox="1"/>
          <p:nvPr/>
        </p:nvSpPr>
        <p:spPr>
          <a:xfrm>
            <a:off x="3959750" y="1987826"/>
            <a:ext cx="755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groepsindeling gebeurde via sometics.be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693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72B92-44AE-428C-B01B-00B11D48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 Black" panose="020B0A04020102020204" pitchFamily="34" charset="0"/>
              </a:rPr>
              <a:t>Rollen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D4C46A-042B-4A95-97FA-D087498E1ACA}"/>
              </a:ext>
            </a:extLst>
          </p:cNvPr>
          <p:cNvSpPr txBox="1"/>
          <p:nvPr/>
        </p:nvSpPr>
        <p:spPr>
          <a:xfrm>
            <a:off x="662940" y="1754298"/>
            <a:ext cx="10866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Stiltebewakers:</a:t>
            </a:r>
          </a:p>
          <a:p>
            <a:r>
              <a:rPr lang="nl-BE" sz="4000" dirty="0"/>
              <a:t>Tijdsbewakers:</a:t>
            </a:r>
          </a:p>
          <a:p>
            <a:r>
              <a:rPr lang="nl-BE" sz="4000" dirty="0"/>
              <a:t>Planners:</a:t>
            </a:r>
          </a:p>
          <a:p>
            <a:r>
              <a:rPr lang="nl-BE" sz="4000" dirty="0"/>
              <a:t>Bemiddelaars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570402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</Words>
  <Application>Microsoft Office PowerPoint</Application>
  <PresentationFormat>Breedbeeld</PresentationFormat>
  <Paragraphs>11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De indianen van de prairie</vt:lpstr>
      <vt:lpstr>De prairie</vt:lpstr>
      <vt:lpstr>PowerPoint-presentatie</vt:lpstr>
      <vt:lpstr>Brainstorm</vt:lpstr>
      <vt:lpstr>Groepsverdeling</vt:lpstr>
      <vt:lpstr>Rollen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 Debaillie</dc:creator>
  <cp:lastModifiedBy>Lies Debaillie</cp:lastModifiedBy>
  <cp:revision>9</cp:revision>
  <dcterms:created xsi:type="dcterms:W3CDTF">2019-03-24T18:48:01Z</dcterms:created>
  <dcterms:modified xsi:type="dcterms:W3CDTF">2019-05-13T14:41:49Z</dcterms:modified>
</cp:coreProperties>
</file>